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>
        <p:scale>
          <a:sx n="100" d="100"/>
          <a:sy n="100" d="100"/>
        </p:scale>
        <p:origin x="12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09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a3a0ff90a5f2f24f4b1492475276c73fa02faf03/Week%202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2/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3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a3a0ff90a5f2f24f4b1492475276c73fa02faf03/Week%204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1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Nguyen Giang Son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filling in missing values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Adding outcome label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notebook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types of charts included in this exercises are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plot: to show the correlation between 2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chart: to compare values of different categories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line chart: to explore how a metric changed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Data Visualization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where launch sites begins with “CCA”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AVG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 names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to mark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to mark the NASA Johnson Space Center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to visualize the distance between a launch site and the nearest city, railway, …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Github link: </a:t>
            </a:r>
            <a:r>
              <a:rPr lang="en-US" sz="2200" dirty="0">
                <a:latin typeface="Abadi" panose="020B0604020104020204" pitchFamily="34" charset="0"/>
                <a:hlinkClick r:id="rId3"/>
              </a:rPr>
              <a:t>Folium notebook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Multiple models were trained on the train set: logistic regression, SVM and 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were tuned with hyperparameter tuning, then evaluated using their accuracy score on the test 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conclusion, all models perform equally well.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Machine Learning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site hosted the most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flights at VAFB SLC 4E AND KSC LC 39A were from number 20+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recent flight at VAFB SLC 4E was flight no. 64.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8140DA-6623-4BB4-A3F6-2D5972F5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373" y="1613343"/>
            <a:ext cx="6258798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VAFB-SLC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 rockets  launched for heavy payload mass (&gt; 10000kg).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flights that carried heavy payload (&gt; 10000kg), the failure rate were quite low (only 2 flights were unsuccessful).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27969-C431-437B-93BA-7BAA55FC1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846" y="1546659"/>
            <a:ext cx="627785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4 orbit types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i.e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ES-L1, GEO, HEO, SSO), the success rates were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of 10 orbit types only had success rates between 50% and 70%.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3D478-4192-4350-A584-2CFC2E42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2593"/>
            <a:ext cx="5741749" cy="46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appears related to the number of flights;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5EE70-C153-4EF8-8F73-596301648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2" r="563"/>
          <a:stretch/>
        </p:blipFill>
        <p:spPr>
          <a:xfrm>
            <a:off x="5632529" y="1455419"/>
            <a:ext cx="6164485" cy="457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positive landing rate are more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for GTO we cannot distinguish this well as both positive landing rate and negative landing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7A52B-8CB9-4AC4-8C49-719EB232B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"/>
          <a:stretch/>
        </p:blipFill>
        <p:spPr>
          <a:xfrm>
            <a:off x="5631180" y="1480303"/>
            <a:ext cx="6026956" cy="45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2013 to 2020, annual success rates were continuously increasing (except in 2018).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A955B-CB28-4EDF-B3CF-0B050DA2B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533663"/>
            <a:ext cx="5744261" cy="43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74C84-4148-42DF-9446-7F555B2F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72358"/>
            <a:ext cx="4001058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 are 5 records where the launch sites begin with ‘CCA’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9407A-CD06-43EB-8F45-026FD71C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0869"/>
            <a:ext cx="12192000" cy="33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from NASA is 45596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B1305-C9DE-4D3F-A5A3-C0F0AB62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005906"/>
            <a:ext cx="4429743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2928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2292E-91E4-4F29-AA3F-00FB7542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867775"/>
            <a:ext cx="4258269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21231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 outcome on ground pad is 22/12/2015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D8046-2CA7-4CEB-A505-FEE21E9DB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55428"/>
            <a:ext cx="4258269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boosters have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FD134-F611-448C-B423-BF4AA9F2C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502596"/>
            <a:ext cx="7944959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10499069" cy="41008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I have: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and cleaned SpaceX’s launch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Explored the data to draw some conclusion about the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 the data on a map and a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predictive models on whether a launch will succeed or fail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is rather successful and all predictive models give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encouraging results.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100 successful mission and 1 failed mission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92C8-0262-477B-B56D-9EEFC3F1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90579"/>
            <a:ext cx="543953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Many boosters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DCBCF-C983-4E4E-8D89-A4AE53F0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781300"/>
            <a:ext cx="4568842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 launches failed in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FBF4B-6667-4855-8D43-8F1D2BFE8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09" y="3752650"/>
            <a:ext cx="529663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 landings were not attempted between the dates above.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52E799-DFA3-417C-A280-6F9378E8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686175"/>
            <a:ext cx="4011237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marks the location of all 4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CB672-4882-410C-A336-83814C85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88" y="2900403"/>
            <a:ext cx="10073232" cy="39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maps shows the launch outcomes as indicated by color (green = success, red = failure)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27D02-2348-4E64-A690-5EFE31785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42" y="2556958"/>
            <a:ext cx="991820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1213443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shows the distance of a selected launch site to the nearest railroad, coastline, and city.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AE6B6-C2C9-4062-9ACD-61E4207B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6435"/>
            <a:ext cx="12192000" cy="353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27389"/>
            <a:ext cx="7091289" cy="2867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 company that provides commercial space company that boast inexpensive rocket launches. 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Falcon 9 launches cost $62M, others cost at least $165M.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keep costs low, SpaceX need to reuse the first stage of launches.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answers: 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if the Falcon 9 first stage will land successfully.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that information (successful / unsuccessful landing of the first stage) to determine the price of a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(SVM, KNN and Decision Tree) perform similarly and have equal accuracy score (0.83)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7C82-E8D3-43FA-81A1-1FC9E16E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13" y="1480865"/>
            <a:ext cx="5890975" cy="44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give the same confusion matrix as follows: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57EDA-BA58-4C47-ACE6-2450C393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48" y="2615623"/>
            <a:ext cx="4848664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ML models perform equally well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 accuracies are the same (0.83)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SpaceX’s API and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Missing values were filled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Multiple models were experimented and tuned to maximize their accuracy.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collected using 2 methods: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SpaceX’s REST 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Scraping the Wikipedia page: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List of Falcon 9 and Falcon Heavy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REST API was used to collect data of booster version, launch pad, payload mass, orbit, …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Collecting data using SpaceX API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I scraped the Wikipedia page for the list of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1737</Words>
  <Application>Microsoft Office PowerPoint</Application>
  <PresentationFormat>Widescreen</PresentationFormat>
  <Paragraphs>250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S430UA</cp:lastModifiedBy>
  <cp:revision>206</cp:revision>
  <dcterms:created xsi:type="dcterms:W3CDTF">2021-04-29T18:58:34Z</dcterms:created>
  <dcterms:modified xsi:type="dcterms:W3CDTF">2021-11-18T10:31:48Z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